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93" r:id="rId4"/>
    <p:sldId id="364" r:id="rId5"/>
    <p:sldId id="365" r:id="rId6"/>
    <p:sldId id="396" r:id="rId7"/>
    <p:sldId id="418" r:id="rId8"/>
    <p:sldId id="398" r:id="rId9"/>
    <p:sldId id="399" r:id="rId10"/>
    <p:sldId id="421" r:id="rId11"/>
    <p:sldId id="401" r:id="rId12"/>
    <p:sldId id="403" r:id="rId13"/>
    <p:sldId id="422" r:id="rId14"/>
    <p:sldId id="394" r:id="rId15"/>
    <p:sldId id="416" r:id="rId16"/>
    <p:sldId id="417" r:id="rId17"/>
    <p:sldId id="260" r:id="rId18"/>
    <p:sldId id="372" r:id="rId19"/>
    <p:sldId id="373" r:id="rId20"/>
    <p:sldId id="374" r:id="rId21"/>
    <p:sldId id="375" r:id="rId22"/>
    <p:sldId id="395" r:id="rId23"/>
    <p:sldId id="267" r:id="rId24"/>
    <p:sldId id="318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682"/>
    <a:srgbClr val="F5EA09"/>
    <a:srgbClr val="F6EB0A"/>
    <a:srgbClr val="FEC802"/>
    <a:srgbClr val="FFFF9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C78-6F49-446F-B710-A21359C9C8D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311D-BA3B-45D0-B97E-8A55473DD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6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768" y="0"/>
            <a:ext cx="6564574" cy="6862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2215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أعمل شي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عيش متل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وغنّي هالنشيد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196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يشيل كل الحزن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ويخلّي الفرحة تزيد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2215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2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237" y="553504"/>
            <a:ext cx="30476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قصّة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C:\Documents and Settings\Admin\Desktop\منرجع للأساس؟\الدرس الثاني-الخطّة\ppt\nativity-silhouette-by-serioustux-a4Y6Wn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529" y="188255"/>
            <a:ext cx="4036325" cy="495774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Admin\Desktop\منرجع للأساس؟\New Folder\rhpas0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6471" y="0"/>
            <a:ext cx="511001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Admin\Desktop\منرجع للأساس؟\New Folder\rhpas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415" y="0"/>
            <a:ext cx="1016293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برج كرات الميلاد</a:t>
            </a:r>
            <a:endParaRPr lang="ar-SA" sz="6000" dirty="0">
              <a:ln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Desktop\منرجع للأساس؟\الدرس الثالث- التجسد\ppt\Transparent_Christmas_Balls_and_Stars_Clipart_Pi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77" y="1348768"/>
            <a:ext cx="6717381" cy="3851298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9221" y="2037240"/>
            <a:ext cx="57272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7200" dirty="0" smtClean="0">
                <a:ln>
                  <a:noFill/>
                  <a:prstDash val="solid"/>
                </a:ln>
                <a:solidFill>
                  <a:srgbClr val="C00000"/>
                </a:solidFill>
                <a:latin typeface="Arial Regular" charset="0"/>
                <a:ea typeface="Arial Regular" charset="0"/>
                <a:cs typeface="Arial Regular" charset="0"/>
              </a:rPr>
              <a:t>زينة شجرة الميلاد</a:t>
            </a:r>
            <a:endParaRPr lang="en-US" sz="7200" dirty="0">
              <a:ln>
                <a:noFill/>
                <a:prstDash val="solid"/>
              </a:ln>
              <a:solidFill>
                <a:srgbClr val="C000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Desktop\منرجع للأساس؟\الدرس الثالث- التجسد\ppt\christmas-garland-decorations-christmas-decoration-rHB0dB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0280"/>
            <a:ext cx="9777413" cy="2749897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2\k6534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651" y="1822806"/>
            <a:ext cx="4258102" cy="32995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961400" y="757535"/>
            <a:ext cx="4408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صلاة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1" name="Picture 10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69559" y="784447"/>
            <a:ext cx="3371436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6000" dirty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الدرس </a:t>
            </a:r>
            <a:r>
              <a:rPr lang="ar-LB" sz="6000" dirty="0" smtClean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الثالث</a:t>
            </a:r>
            <a:endParaRPr lang="en-US" sz="6000" dirty="0">
              <a:ln/>
              <a:solidFill>
                <a:srgbClr val="E20000"/>
              </a:solidFill>
              <a:latin typeface="Arial Regular" charset="0"/>
              <a:ea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8800" dirty="0" smtClean="0"/>
              <a:t>تواضع المسيح لأجلي، سأعطيه مكاناً في قلبي.</a:t>
            </a:r>
            <a:endParaRPr lang="en-US" sz="8800" dirty="0">
              <a:ln/>
              <a:latin typeface="Arial Regular" charset="0"/>
              <a:ea typeface="Arial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15" y="5421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101" y="367554"/>
            <a:ext cx="560249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kern="0" spc="350" dirty="0">
                <a:ln w="11430"/>
                <a:solidFill>
                  <a:schemeClr val="accent1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آية من الكتاب المقدس</a:t>
            </a:r>
            <a:endParaRPr lang="en-US" sz="5400" kern="0" spc="350" dirty="0">
              <a:ln w="11430"/>
              <a:solidFill>
                <a:schemeClr val="accent1">
                  <a:lumMod val="75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5827">
            <a:off x="3228492" y="1226334"/>
            <a:ext cx="5416141" cy="48339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4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96" y="2456597"/>
            <a:ext cx="4121487" cy="367842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8881" y="1565247"/>
            <a:ext cx="10283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"تَجِدُونَ طِفْلاً مُقَمَّطًا مُضْجَعًا فِي مِذْوَدٍ.”</a:t>
            </a:r>
            <a:b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ar-LB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لوقا 2 : 12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5E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9025" y="198662"/>
            <a:ext cx="36166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العلوم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3639" y="259679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القلب المفتوح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1\Earth-science-teacher-clipart-free-clip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386" y="1678120"/>
            <a:ext cx="4923005" cy="369225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2" name="Picture 11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7874" y="-30687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وسيلة إيضاح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30750" y="1930434"/>
            <a:ext cx="56909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9600" dirty="0" smtClean="0">
                <a:ln>
                  <a:prstDash val="solid"/>
                </a:ln>
                <a:solidFill>
                  <a:srgbClr val="92D050"/>
                </a:solidFill>
                <a:latin typeface="Arial Regular" charset="0"/>
                <a:ea typeface="Arial Regular" charset="0"/>
                <a:cs typeface="Arial Regular" charset="0"/>
              </a:rPr>
              <a:t>يسوع في قلبي</a:t>
            </a:r>
            <a:endParaRPr lang="en-US" sz="9600" dirty="0">
              <a:ln>
                <a:prstDash val="solid"/>
              </a:ln>
              <a:solidFill>
                <a:srgbClr val="92D05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Desktop\منرجع للأساس؟\الدرس الثالث- التجسد\ppt\clipart-love-heart-clipart-panda-free-clipart-images-4Sgz3C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3898">
            <a:off x="152686" y="1529714"/>
            <a:ext cx="4516492" cy="3861601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Desktop\منرجع للأساس؟\الدرس الثالث- التجسد\ppt\full-version-of-baby-jesus-clipart-r4rtVl-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3416">
            <a:off x="1475718" y="2238703"/>
            <a:ext cx="2193091" cy="2620744"/>
          </a:xfrm>
          <a:prstGeom prst="rect">
            <a:avLst/>
          </a:prstGeom>
          <a:noFill/>
        </p:spPr>
      </p:pic>
      <p:pic>
        <p:nvPicPr>
          <p:cNvPr id="16" name="Picture 15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901" y="645304"/>
            <a:ext cx="55755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المراجعة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1\Christmas_tree_decorations_large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381500" cy="4762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0" name="Picture 9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1010" y="0"/>
            <a:ext cx="6576512" cy="6874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6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2585" y="707163"/>
            <a:ext cx="543777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9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</a:p>
          <a:p>
            <a:pPr algn="r"/>
            <a:endParaRPr lang="ar-LB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ar-LB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</a:t>
            </a:r>
            <a:r>
              <a:rPr lang="ar-LB" sz="4800" dirty="0">
                <a:solidFill>
                  <a:schemeClr val="bg1"/>
                </a:solidFill>
              </a:rPr>
              <a:t>لوقا ۲: ۱-۷</a:t>
            </a:r>
            <a:endParaRPr lang="en-US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2721" y="1395831"/>
            <a:ext cx="3429000" cy="36576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5" y="5421953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تمثيليّة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9992" y="217371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عيد الحب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0" b="100000" l="3391" r="100000">
                        <a14:foregroundMark x1="21723" y1="33421" x2="21723" y2="33421"/>
                        <a14:foregroundMark x1="64436" y1="51444" x2="64436" y2="51444"/>
                        <a14:foregroundMark x1="9624" y1="27122" x2="9624" y2="27122"/>
                        <a14:foregroundMark x1="9624" y1="27122" x2="9624" y2="27122"/>
                        <a14:foregroundMark x1="9258" y1="30534" x2="9258" y2="30534"/>
                        <a14:foregroundMark x1="4216" y1="33421" x2="4216" y2="33421"/>
                        <a14:foregroundMark x1="61778" y1="3675" x2="61778" y2="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9" y="1441244"/>
            <a:ext cx="4537945" cy="4755188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17" name="Picture 16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9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عيد الميلاد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تفرح كل البلاد 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يسوع من السما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لكل الولاد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52389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نحنا مبسوطين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ودايماً فرحانين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منعيّد عيدك يا يسوع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وحبّك متذكرين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2215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2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600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قلبي صار جديد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خبّر كل النّاس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هالخبر السعيد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يخلصك ....</a:t>
            </a:r>
            <a:endParaRPr lang="ar-LB" sz="6000" b="1" cap="none" spc="0" dirty="0" smtClean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وتصير إنسان جديد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80835" y="6033023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التجسّد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منرجع للأساس؟\الدرس الثالث- التجسد\ppt\nativity-scene-clipart-new-calendar-template-site-6E85go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016" y="5414210"/>
            <a:ext cx="1128118" cy="1203326"/>
          </a:xfrm>
          <a:prstGeom prst="rect">
            <a:avLst/>
          </a:prstGeom>
          <a:noFill/>
        </p:spPr>
      </p:pic>
      <p:pic>
        <p:nvPicPr>
          <p:cNvPr id="8" name="Picture 7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016" y="5626668"/>
            <a:ext cx="860941" cy="89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203</Words>
  <Application>Microsoft Office PowerPoint</Application>
  <PresentationFormat>Widescreen</PresentationFormat>
  <Paragraphs>81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New Heights</cp:lastModifiedBy>
  <cp:revision>60</cp:revision>
  <cp:lastPrinted>2016-06-06T21:00:25Z</cp:lastPrinted>
  <dcterms:created xsi:type="dcterms:W3CDTF">2016-05-04T10:39:22Z</dcterms:created>
  <dcterms:modified xsi:type="dcterms:W3CDTF">2017-02-20T10:15:55Z</dcterms:modified>
</cp:coreProperties>
</file>